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B96333-5B02-4F8C-9D07-5419C30D5A16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FF542D-0E8F-4A33-8B9E-EB67CF788A1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France vs. Britain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Seven Year War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r>
              <a:rPr lang="en-CA" dirty="0" smtClean="0"/>
              <a:t>The fortress was built like a European castle with a moat and bastions with 148 </a:t>
            </a:r>
            <a:r>
              <a:rPr lang="en-CA" dirty="0" smtClean="0"/>
              <a:t>cannons</a:t>
            </a:r>
          </a:p>
          <a:p>
            <a:endParaRPr lang="en-CA" dirty="0" smtClean="0"/>
          </a:p>
          <a:p>
            <a:r>
              <a:rPr lang="en-CA" dirty="0" smtClean="0"/>
              <a:t>The fort was extremely expensive to build but New France was determined to protect </a:t>
            </a:r>
            <a:r>
              <a:rPr lang="en-CA" dirty="0" smtClean="0"/>
              <a:t>itself</a:t>
            </a:r>
          </a:p>
          <a:p>
            <a:endParaRPr lang="en-CA" dirty="0" smtClean="0"/>
          </a:p>
          <a:p>
            <a:r>
              <a:rPr lang="en-CA" dirty="0" smtClean="0"/>
              <a:t>This was their last piece of territory in the Atlantic 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808312"/>
          </a:xfrm>
        </p:spPr>
        <p:txBody>
          <a:bodyPr/>
          <a:lstStyle/>
          <a:p>
            <a:r>
              <a:rPr lang="en-CA" dirty="0" smtClean="0"/>
              <a:t>1840: </a:t>
            </a:r>
            <a:r>
              <a:rPr lang="en-CA" dirty="0" err="1" smtClean="0"/>
              <a:t>Louisbourg</a:t>
            </a:r>
            <a:r>
              <a:rPr lang="en-CA" dirty="0" smtClean="0"/>
              <a:t> was the centre of the cod fishing industry</a:t>
            </a:r>
          </a:p>
          <a:p>
            <a:pPr lvl="1"/>
            <a:r>
              <a:rPr lang="en-CA" dirty="0" smtClean="0"/>
              <a:t>Fish were salted and sent to Europe</a:t>
            </a:r>
          </a:p>
          <a:p>
            <a:pPr lvl="1"/>
            <a:r>
              <a:rPr lang="en-CA" dirty="0" smtClean="0"/>
              <a:t>Canada’s first lighthouse was built in </a:t>
            </a:r>
            <a:r>
              <a:rPr lang="en-CA" dirty="0" err="1" smtClean="0"/>
              <a:t>Louisbourg</a:t>
            </a:r>
            <a:endParaRPr lang="en-CA" dirty="0" smtClean="0"/>
          </a:p>
        </p:txBody>
      </p:sp>
      <p:pic>
        <p:nvPicPr>
          <p:cNvPr id="2050" name="Picture 2" descr="http://photos.igougo.com/images/p430746-Cape_Breton_NS-Louisbourg_harbour_light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514850" cy="3381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04656"/>
          </a:xfrm>
        </p:spPr>
        <p:txBody>
          <a:bodyPr>
            <a:normAutofit/>
          </a:bodyPr>
          <a:lstStyle/>
          <a:p>
            <a:r>
              <a:rPr lang="en-CA" dirty="0" err="1" smtClean="0"/>
              <a:t>Louisbourg</a:t>
            </a:r>
            <a:r>
              <a:rPr lang="en-CA" dirty="0" smtClean="0"/>
              <a:t> had no seigneurial system</a:t>
            </a:r>
          </a:p>
          <a:p>
            <a:pPr lvl="1"/>
            <a:r>
              <a:rPr lang="en-CA" dirty="0" smtClean="0"/>
              <a:t>Small fur trade</a:t>
            </a:r>
          </a:p>
          <a:p>
            <a:pPr lvl="1"/>
            <a:r>
              <a:rPr lang="en-CA" dirty="0" smtClean="0"/>
              <a:t>Church had less power </a:t>
            </a:r>
          </a:p>
          <a:p>
            <a:pPr lvl="1"/>
            <a:r>
              <a:rPr lang="en-CA" dirty="0" smtClean="0"/>
              <a:t>Non-French (Germans, Swiss and </a:t>
            </a:r>
            <a:r>
              <a:rPr lang="en-CA" dirty="0" smtClean="0"/>
              <a:t>Basques*) </a:t>
            </a:r>
            <a:r>
              <a:rPr lang="en-CA" dirty="0" smtClean="0"/>
              <a:t>lived and worked together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sz="2000" dirty="0" smtClean="0"/>
              <a:t>*people inhabiting spaces between France and Spain</a:t>
            </a:r>
            <a:endParaRPr lang="en-CA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60648"/>
            <a:ext cx="4978896" cy="6264696"/>
          </a:xfrm>
        </p:spPr>
        <p:txBody>
          <a:bodyPr>
            <a:normAutofit/>
          </a:bodyPr>
          <a:lstStyle/>
          <a:p>
            <a:r>
              <a:rPr lang="en-CA" dirty="0" err="1" smtClean="0"/>
              <a:t>Louisbourg</a:t>
            </a:r>
            <a:r>
              <a:rPr lang="en-CA" dirty="0" smtClean="0"/>
              <a:t> was a “complete” town with:</a:t>
            </a:r>
          </a:p>
          <a:p>
            <a:pPr lvl="1"/>
            <a:r>
              <a:rPr lang="en-CA" dirty="0" smtClean="0"/>
              <a:t>Government administrators (governor lived at Chateau St-Louis)</a:t>
            </a:r>
          </a:p>
          <a:p>
            <a:pPr lvl="1"/>
            <a:r>
              <a:rPr lang="en-CA" dirty="0" smtClean="0"/>
              <a:t>Artisans</a:t>
            </a:r>
          </a:p>
          <a:p>
            <a:pPr lvl="1"/>
            <a:r>
              <a:rPr lang="en-CA" dirty="0" smtClean="0"/>
              <a:t>Fishermen</a:t>
            </a:r>
          </a:p>
          <a:p>
            <a:pPr lvl="1"/>
            <a:r>
              <a:rPr lang="en-CA" dirty="0" smtClean="0"/>
              <a:t>Innkeepers – there were many inns and taverns near the harbour</a:t>
            </a:r>
          </a:p>
          <a:p>
            <a:pPr lvl="1"/>
            <a:r>
              <a:rPr lang="en-CA" dirty="0" smtClean="0"/>
              <a:t>A market</a:t>
            </a:r>
            <a:endParaRPr lang="en-CA" dirty="0"/>
          </a:p>
        </p:txBody>
      </p:sp>
      <p:pic>
        <p:nvPicPr>
          <p:cNvPr id="25602" name="Picture 2" descr="http://www.qantara-med.org/qantara4/admin/pics_diapo/878Artistes_et_artis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333750" cy="304800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5606" name="Picture 6" descr="http://upload.wikimedia.org/wikipedia/commons/0/0e/Chateau_Saint-Lo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551436" cy="23598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Louisbourg</a:t>
            </a:r>
            <a:r>
              <a:rPr lang="en-CA" dirty="0" smtClean="0"/>
              <a:t> – Chateau </a:t>
            </a:r>
            <a:r>
              <a:rPr lang="en-CA" dirty="0" err="1" smtClean="0"/>
              <a:t>st</a:t>
            </a:r>
            <a:r>
              <a:rPr lang="en-CA" dirty="0" smtClean="0"/>
              <a:t>-Louis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CA" dirty="0" smtClean="0"/>
              <a:t>Chateau St-Louis today is in ruins, and a tourist location. It was destroyed in a fire in the 1834. </a:t>
            </a:r>
            <a:endParaRPr lang="en-CA" dirty="0"/>
          </a:p>
        </p:txBody>
      </p:sp>
      <p:pic>
        <p:nvPicPr>
          <p:cNvPr id="5" name="Picture Placeholder 4" descr="File:Ruins at Quebe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Trouble Spot #3: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127104" cy="22860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The Ohio River Valley</a:t>
            </a:r>
            <a:endParaRPr lang="en-CA" sz="3200" dirty="0"/>
          </a:p>
        </p:txBody>
      </p:sp>
      <p:pic>
        <p:nvPicPr>
          <p:cNvPr id="27650" name="Picture 2" descr="http://www.xtimeline.com/__UserPic_Large/4513/ELT200801181233411804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2762250" cy="42862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7652" name="Picture 4" descr="http://www.veldenzart.com/o_r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4536889" cy="3507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3024336"/>
          </a:xfrm>
        </p:spPr>
        <p:txBody>
          <a:bodyPr/>
          <a:lstStyle/>
          <a:p>
            <a:r>
              <a:rPr lang="en-CA" dirty="0" smtClean="0"/>
              <a:t>Both France and Britain saw the Ohio River Valley as the key to dominating North America</a:t>
            </a:r>
          </a:p>
          <a:p>
            <a:r>
              <a:rPr lang="en-CA" dirty="0" smtClean="0"/>
              <a:t>Land was very fertile and sought after</a:t>
            </a:r>
          </a:p>
          <a:p>
            <a:endParaRPr lang="en-CA" dirty="0"/>
          </a:p>
        </p:txBody>
      </p:sp>
      <p:pic>
        <p:nvPicPr>
          <p:cNvPr id="29698" name="Picture 2" descr="http://www.thebonneaus.com/images/VA_Farm_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562872" cy="32852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r>
              <a:rPr lang="en-CA" dirty="0" smtClean="0"/>
              <a:t>British wanted the French out of the area and were ready to drive them out by force</a:t>
            </a:r>
          </a:p>
          <a:p>
            <a:pPr lvl="1"/>
            <a:r>
              <a:rPr lang="en-CA" dirty="0" smtClean="0"/>
              <a:t>French didn’t want to leave so the British used the same technique as in Hudson Bay… they convinced the Cree people not to trade with the French </a:t>
            </a:r>
          </a:p>
          <a:p>
            <a:r>
              <a:rPr lang="en-CA" dirty="0" smtClean="0"/>
              <a:t>British expanded southward and cut off French access to Louisiana 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456384"/>
          </a:xfrm>
        </p:spPr>
        <p:txBody>
          <a:bodyPr/>
          <a:lstStyle/>
          <a:p>
            <a:r>
              <a:rPr lang="en-CA" dirty="0" smtClean="0"/>
              <a:t>Governor Duquesne sent troops to reinforce  the area – Aboriginals joined the French side as well</a:t>
            </a:r>
          </a:p>
          <a:p>
            <a:r>
              <a:rPr lang="en-CA" dirty="0" smtClean="0"/>
              <a:t>George Washington moved into the area in 1754 but the French acted quickly and the Americans surrendered </a:t>
            </a:r>
            <a:endParaRPr lang="en-CA" dirty="0"/>
          </a:p>
        </p:txBody>
      </p:sp>
      <p:pic>
        <p:nvPicPr>
          <p:cNvPr id="30722" name="Picture 2" descr="http://liberalartsduq.files.wordpress.com/2010/04/marq-duq.jpg?w=200&amp;h=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64713"/>
            <a:ext cx="2376264" cy="29465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30724" name="Picture 4" descr="http://upload.wikimedia.org/wikipedia/commons/thumb/8/88/Portrait_of_George_Washington.jpeg/220px-Portrait_of_George_Washingt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423553" cy="2952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r>
              <a:rPr lang="en-CA" dirty="0" smtClean="0"/>
              <a:t>The French had to keep their Aboriginal allies supplied with trade goods</a:t>
            </a:r>
          </a:p>
          <a:p>
            <a:endParaRPr lang="en-CA" dirty="0" smtClean="0"/>
          </a:p>
          <a:p>
            <a:r>
              <a:rPr lang="en-CA" dirty="0" smtClean="0"/>
              <a:t>They also had to feed and support the French troops</a:t>
            </a:r>
          </a:p>
          <a:p>
            <a:endParaRPr lang="en-CA" dirty="0" smtClean="0"/>
          </a:p>
          <a:p>
            <a:r>
              <a:rPr lang="en-CA" dirty="0" smtClean="0"/>
              <a:t>This became a great drain on the French resources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en-CA" dirty="0" smtClean="0"/>
              <a:t>France and Britain were often rivals for different colonies in many parts of the world for military &amp; naval power</a:t>
            </a:r>
          </a:p>
          <a:p>
            <a:endParaRPr lang="en-CA" dirty="0" smtClean="0"/>
          </a:p>
          <a:p>
            <a:r>
              <a:rPr lang="en-CA" dirty="0" smtClean="0"/>
              <a:t>When France and Britain were at war, all their colonies were affected as well</a:t>
            </a:r>
          </a:p>
          <a:p>
            <a:endParaRPr lang="en-CA" dirty="0" smtClean="0"/>
          </a:p>
          <a:p>
            <a:r>
              <a:rPr lang="en-CA" dirty="0" smtClean="0"/>
              <a:t>There were three main areas in North America that France and Britain had conflict in: 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Trouble Spot #1:</a:t>
            </a:r>
            <a:endParaRPr lang="en-CA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12194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Hudson Bay</a:t>
            </a:r>
            <a:endParaRPr lang="en-CA" sz="3200" dirty="0"/>
          </a:p>
        </p:txBody>
      </p:sp>
      <p:pic>
        <p:nvPicPr>
          <p:cNvPr id="2050" name="Picture 2" descr="http://upload.wikimedia.org/wikipedia/commons/thumb/2/2e/Hudson_bay_explorer.png/250px-Hudson_bay_explor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4037434" cy="32460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16835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1670: the British founded the </a:t>
            </a:r>
            <a:r>
              <a:rPr lang="en-CA" i="1" dirty="0" smtClean="0"/>
              <a:t>Company of Adventurers of  England Trading</a:t>
            </a:r>
            <a:r>
              <a:rPr lang="en-CA" dirty="0" smtClean="0"/>
              <a:t> more commonly known as the Hudson’s Bay Company!</a:t>
            </a:r>
          </a:p>
          <a:p>
            <a:r>
              <a:rPr lang="en-CA" dirty="0" smtClean="0"/>
              <a:t>They built forts where major rivers flowed into Hudson &amp; James Bay in an attempt to “tap in” to the beaver fur of the Northwest</a:t>
            </a:r>
            <a:endParaRPr lang="en-CA" dirty="0"/>
          </a:p>
        </p:txBody>
      </p:sp>
      <p:pic>
        <p:nvPicPr>
          <p:cNvPr id="16386" name="Picture 2" descr="http://www.beyondthemap.ca/images/h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11890"/>
            <a:ext cx="3312368" cy="2629875"/>
          </a:xfrm>
          <a:prstGeom prst="rect">
            <a:avLst/>
          </a:prstGeom>
          <a:noFill/>
          <a:ln w="19050" cmpd="thickThin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r>
              <a:rPr lang="en-CA" dirty="0" smtClean="0"/>
              <a:t>The French made a series of successful, armed  attacks on British posts but never gained control of Hudson Bay</a:t>
            </a:r>
          </a:p>
          <a:p>
            <a:endParaRPr lang="en-CA" dirty="0" smtClean="0"/>
          </a:p>
          <a:p>
            <a:r>
              <a:rPr lang="en-CA" dirty="0" smtClean="0"/>
              <a:t>The French built posts on Lake Winnipeg and the Saskatchewan River </a:t>
            </a:r>
          </a:p>
          <a:p>
            <a:endParaRPr lang="en-CA" dirty="0" smtClean="0"/>
          </a:p>
          <a:p>
            <a:r>
              <a:rPr lang="en-CA" dirty="0" smtClean="0"/>
              <a:t>They convinced the Cree people to trade with them instead of the British</a:t>
            </a:r>
          </a:p>
          <a:p>
            <a:endParaRPr lang="en-CA" dirty="0" smtClean="0"/>
          </a:p>
          <a:p>
            <a:r>
              <a:rPr lang="en-CA" dirty="0" smtClean="0"/>
              <a:t>This enabled the French to take fur that would have otherwise gone to the British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Trouble Spot #2: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107538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Nova Scotia and Newfoundland</a:t>
            </a:r>
            <a:endParaRPr lang="en-CA" sz="3600" dirty="0"/>
          </a:p>
        </p:txBody>
      </p:sp>
      <p:pic>
        <p:nvPicPr>
          <p:cNvPr id="18434" name="Picture 2" descr="http://www3.sympatico.ca/goweezer/canada/canpics/zflagnovascot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384376" cy="225625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8436" name="Picture 4" descr="http://flagspot.net/images/c/ca-n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114800" cy="205740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8803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Britain and France have exchanged Nova Scotia and Newfoundland in many peace talks</a:t>
            </a:r>
          </a:p>
          <a:p>
            <a:r>
              <a:rPr lang="en-CA" dirty="0" smtClean="0"/>
              <a:t>France only kept Ile Royale (Cape Breton), Ile St-Jean (PEI) and fishing rights along the North shore of Newfoundland</a:t>
            </a:r>
            <a:endParaRPr lang="en-CA" dirty="0"/>
          </a:p>
        </p:txBody>
      </p:sp>
      <p:sp>
        <p:nvSpPr>
          <p:cNvPr id="20482" name="AutoShape 2" descr="http://vacationbaddeck.com/ESW/Images/Cape-Breton-ma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AutoShape 4" descr="http://vacationbaddeck.com/ESW/Images/Cape-Breton-ma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486" name="Picture 6" descr="http://baddeck.com/images/detai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3312368" cy="324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085184"/>
            <a:ext cx="7920880" cy="1109985"/>
          </a:xfrm>
        </p:spPr>
        <p:txBody>
          <a:bodyPr>
            <a:normAutofit/>
          </a:bodyPr>
          <a:lstStyle/>
          <a:p>
            <a:pPr algn="l"/>
            <a:r>
              <a:rPr lang="en-CA" sz="5400" dirty="0" smtClean="0"/>
              <a:t>Fort at </a:t>
            </a:r>
            <a:r>
              <a:rPr lang="en-CA" sz="5400" dirty="0" err="1" smtClean="0"/>
              <a:t>Louisbourg</a:t>
            </a:r>
            <a:endParaRPr lang="en-CA" sz="5400" dirty="0"/>
          </a:p>
        </p:txBody>
      </p:sp>
      <p:sp>
        <p:nvSpPr>
          <p:cNvPr id="21506" name="AutoShape 2" descr="http://www.pedalandseaadventures.com/cape_breton/louisbour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1508" name="Picture 4" descr="http://www.pedalandseaadventures.com/cape_breton/louisbour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143500" cy="3429001"/>
          </a:xfrm>
          <a:prstGeom prst="rect">
            <a:avLst/>
          </a:prstGeom>
          <a:noFill/>
          <a:ln w="25400" cmpd="dbl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5050904" cy="604867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1720: French were being oppressed by the British so they decided to build a fortress – Ile Royale at </a:t>
            </a:r>
            <a:r>
              <a:rPr lang="en-CA" dirty="0" err="1" smtClean="0"/>
              <a:t>Louisbourg</a:t>
            </a:r>
            <a:endParaRPr lang="en-CA" dirty="0" smtClean="0"/>
          </a:p>
          <a:p>
            <a:r>
              <a:rPr lang="en-CA" dirty="0" smtClean="0"/>
              <a:t>Built to protect the French fishing base/fleets and guarded the entrance to the Gulf of </a:t>
            </a:r>
            <a:r>
              <a:rPr lang="en-CA" dirty="0" err="1" smtClean="0"/>
              <a:t>St.Lawrence</a:t>
            </a:r>
            <a:r>
              <a:rPr lang="en-CA" dirty="0" smtClean="0"/>
              <a:t> </a:t>
            </a:r>
          </a:p>
          <a:p>
            <a:pPr lvl="2"/>
            <a:r>
              <a:rPr lang="en-CA" dirty="0" err="1" smtClean="0"/>
              <a:t>St.Lawrence</a:t>
            </a:r>
            <a:r>
              <a:rPr lang="en-CA" dirty="0" smtClean="0"/>
              <a:t> was the main route to France and needed to be available at all times</a:t>
            </a:r>
            <a:endParaRPr lang="en-CA" dirty="0"/>
          </a:p>
        </p:txBody>
      </p:sp>
      <p:pic>
        <p:nvPicPr>
          <p:cNvPr id="22530" name="Picture 2" descr="http://mappingcenter.esri.com/maps/stLawrence/images/MarineH20Lab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3456384" cy="2382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581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France vs. Britain </vt:lpstr>
      <vt:lpstr>Slide 2</vt:lpstr>
      <vt:lpstr>Trouble Spot #1:</vt:lpstr>
      <vt:lpstr>Slide 4</vt:lpstr>
      <vt:lpstr>Slide 5</vt:lpstr>
      <vt:lpstr>Trouble Spot #2:</vt:lpstr>
      <vt:lpstr>Slide 7</vt:lpstr>
      <vt:lpstr>Fort at Louisbourg</vt:lpstr>
      <vt:lpstr>Slide 9</vt:lpstr>
      <vt:lpstr>Slide 10</vt:lpstr>
      <vt:lpstr>Slide 11</vt:lpstr>
      <vt:lpstr>Slide 12</vt:lpstr>
      <vt:lpstr>Slide 13</vt:lpstr>
      <vt:lpstr>Louisbourg – Chateau st-Louis</vt:lpstr>
      <vt:lpstr>Trouble Spot #3:</vt:lpstr>
      <vt:lpstr>Slide 16</vt:lpstr>
      <vt:lpstr>Slide 17</vt:lpstr>
      <vt:lpstr>Slide 18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vs. Britain</dc:title>
  <dc:creator>stardust</dc:creator>
  <cp:lastModifiedBy>stardust</cp:lastModifiedBy>
  <cp:revision>28</cp:revision>
  <dcterms:created xsi:type="dcterms:W3CDTF">2011-11-08T22:47:17Z</dcterms:created>
  <dcterms:modified xsi:type="dcterms:W3CDTF">2011-11-09T01:55:35Z</dcterms:modified>
</cp:coreProperties>
</file>