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106F3E-2490-4FB5-9166-F337E9A99FA4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D7BC69-9E0E-41A3-AEAF-147D19A394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029200"/>
            <a:ext cx="8839200" cy="1673352"/>
          </a:xfrm>
        </p:spPr>
        <p:txBody>
          <a:bodyPr>
            <a:no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 </a:t>
            </a:r>
            <a:r>
              <a:rPr lang="en-US" sz="2000" dirty="0" smtClean="0"/>
              <a:t>strongly opposed the brandy trade with the Aboriginals</a:t>
            </a:r>
            <a:br>
              <a:rPr lang="en-US" sz="2000" dirty="0" smtClean="0"/>
            </a:br>
            <a:r>
              <a:rPr lang="en-US" sz="2000" dirty="0" smtClean="0"/>
              <a:t> </a:t>
            </a:r>
            <a:br>
              <a:rPr lang="en-US" sz="2000" dirty="0" smtClean="0"/>
            </a:br>
            <a:r>
              <a:rPr lang="en-US" sz="2000" dirty="0" smtClean="0"/>
              <a:t>I </a:t>
            </a:r>
            <a:r>
              <a:rPr lang="en-US" sz="2000" dirty="0" smtClean="0"/>
              <a:t>insisted on proper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- frowned on drunkenness, dancing &amp; pretty clothes</a:t>
            </a:r>
            <a:br>
              <a:rPr lang="en-US" sz="2000" dirty="0" smtClean="0"/>
            </a:br>
            <a:r>
              <a:rPr lang="en-US" sz="2000" dirty="0" smtClean="0"/>
              <a:t> </a:t>
            </a:r>
            <a:r>
              <a:rPr lang="en-US" sz="20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 was very confrontational and quarreled with governors; however, under my command the church of New France grew and flourished!</a:t>
            </a:r>
            <a:br>
              <a:rPr lang="en-US" sz="2000" dirty="0" smtClean="0"/>
            </a:br>
            <a:r>
              <a:rPr lang="en-CA" sz="2000" dirty="0" smtClean="0"/>
              <a:t> </a:t>
            </a:r>
            <a:r>
              <a:rPr lang="en-CA" sz="20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 established a school to train priests so they would not need to be imported from France</a:t>
            </a:r>
            <a:br>
              <a:rPr lang="en-US" sz="2000" dirty="0" smtClean="0"/>
            </a:br>
            <a:r>
              <a:rPr lang="en-CA" sz="2000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I was the first Bishop of New France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CA" sz="2000" dirty="0" smtClean="0"/>
              <a:t> </a:t>
            </a:r>
            <a:r>
              <a:rPr lang="en-CA" sz="2000" dirty="0" smtClean="0"/>
              <a:t/>
            </a:r>
            <a:br>
              <a:rPr lang="en-CA" sz="2000" dirty="0" smtClean="0"/>
            </a:br>
            <a:r>
              <a:rPr lang="en-CA" sz="2000" dirty="0" smtClean="0">
                <a:solidFill>
                  <a:schemeClr val="bg1">
                    <a:lumMod val="95000"/>
                  </a:schemeClr>
                </a:solidFill>
              </a:rPr>
              <a:t>Who am </a:t>
            </a:r>
            <a:r>
              <a:rPr lang="en-CA" sz="2000" dirty="0" smtClean="0">
                <a:solidFill>
                  <a:schemeClr val="bg1">
                    <a:lumMod val="95000"/>
                  </a:schemeClr>
                </a:solidFill>
              </a:rPr>
              <a:t>I?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Francois de Laval 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"/>
            <a:ext cx="8077200" cy="356616"/>
          </a:xfrm>
        </p:spPr>
        <p:txBody>
          <a:bodyPr>
            <a:noAutofit/>
          </a:bodyPr>
          <a:lstStyle/>
          <a:p>
            <a:r>
              <a:rPr lang="en-CA" sz="4400" dirty="0" smtClean="0"/>
              <a:t>The first person to guess who I am wins!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0" y="2057400"/>
            <a:ext cx="91440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91440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419600"/>
            <a:ext cx="9144000" cy="83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334000"/>
            <a:ext cx="91440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867400"/>
            <a:ext cx="9144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67000"/>
            <a:ext cx="91440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                      I strongly opposed the brandy trade with the Aboriginals   I insisted on proper behaviour - frowned on drunkenness, dancing &amp; pretty clothes    I was very confrontational and quarreled with governors; however, under my command the church of New France grew and flourished!    I established a school to train priests so they would not need to be imported from France   I was the first Bishop of New France   Who am I? Francois de Laval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strongly opposed the brandy trade with the Aboriginals   I insisted on proper behaviour - frowned on drunkenness, dancing &amp; pretty clothes    I was very confrontational and quarreled with governors; however, under my command the church of New France grew and flourished!    I established a school to train priests so they would not need to be imported from France   I was the first Bishop of New France   Who am I? Francois de Laval</dc:title>
  <dc:creator>Samantha</dc:creator>
  <cp:lastModifiedBy>Samantha</cp:lastModifiedBy>
  <cp:revision>2</cp:revision>
  <dcterms:created xsi:type="dcterms:W3CDTF">2012-03-10T14:53:36Z</dcterms:created>
  <dcterms:modified xsi:type="dcterms:W3CDTF">2012-03-10T15:12:39Z</dcterms:modified>
</cp:coreProperties>
</file>